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21"/>
  </p:notesMasterIdLst>
  <p:handoutMasterIdLst>
    <p:handoutMasterId r:id="rId22"/>
  </p:handoutMasterIdLst>
  <p:sldIdLst>
    <p:sldId id="259" r:id="rId3"/>
    <p:sldId id="260" r:id="rId4"/>
    <p:sldId id="262" r:id="rId5"/>
    <p:sldId id="261" r:id="rId6"/>
    <p:sldId id="274" r:id="rId7"/>
    <p:sldId id="263" r:id="rId8"/>
    <p:sldId id="271" r:id="rId9"/>
    <p:sldId id="270" r:id="rId10"/>
    <p:sldId id="272" r:id="rId11"/>
    <p:sldId id="273" r:id="rId12"/>
    <p:sldId id="264" r:id="rId13"/>
    <p:sldId id="275" r:id="rId14"/>
    <p:sldId id="276" r:id="rId15"/>
    <p:sldId id="277" r:id="rId16"/>
    <p:sldId id="265" r:id="rId17"/>
    <p:sldId id="266" r:id="rId18"/>
    <p:sldId id="267" r:id="rId19"/>
    <p:sldId id="268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>
      <p:ext uri="{19B8F6BF-5375-455C-9EA6-DF929625EA0E}">
        <p15:presenceInfo xmlns:p15="http://schemas.microsoft.com/office/powerpoint/2012/main" userId="47002c30e95038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9" autoAdjust="0"/>
    <p:restoredTop sz="91006" autoAdjust="0"/>
  </p:normalViewPr>
  <p:slideViewPr>
    <p:cSldViewPr snapToGrid="0" snapToObjects="1">
      <p:cViewPr varScale="1">
        <p:scale>
          <a:sx n="102" d="100"/>
          <a:sy n="102" d="100"/>
        </p:scale>
        <p:origin x="108" y="17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4T23:06:19.127" idx="1">
    <p:pos x="10" y="10"/>
    <p:text>Add pic of sacrifing pawn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Network-Based Robotic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dirty="0"/>
              <a:t>Master’s Thesis</a:t>
            </a:r>
          </a:p>
          <a:p>
            <a:r>
              <a:rPr lang="en-US" dirty="0"/>
              <a:t>Justin 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June 8, 2018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r>
              <a:rPr lang="en-US" dirty="0"/>
              <a:t>Contains numerous custom parts and electronics.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RL:</a:t>
            </a:r>
          </a:p>
          <a:p>
            <a:pPr lvl="1"/>
            <a:r>
              <a:rPr lang="en-US" dirty="0"/>
              <a:t>Subset of machine learning.</a:t>
            </a:r>
          </a:p>
          <a:p>
            <a:pPr lvl="1"/>
            <a:r>
              <a:rPr lang="en-US" dirty="0"/>
              <a:t>Solves control and action selection problems</a:t>
            </a:r>
          </a:p>
          <a:p>
            <a:pPr lvl="1"/>
            <a:r>
              <a:rPr lang="en-US" dirty="0"/>
              <a:t>“In-between” supervised and unsupervised learning.</a:t>
            </a:r>
          </a:p>
          <a:p>
            <a:r>
              <a:rPr lang="en-US" dirty="0"/>
              <a:t>Supervised learning: perform classification </a:t>
            </a:r>
          </a:p>
          <a:p>
            <a:r>
              <a:rPr lang="en-US" dirty="0"/>
              <a:t>Unsupervised learning: data clustering, find underlying patterns.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Actor/agent</a:t>
            </a:r>
          </a:p>
          <a:p>
            <a:r>
              <a:rPr lang="en-US" dirty="0"/>
              <a:t>Environment</a:t>
            </a:r>
          </a:p>
          <a:p>
            <a:r>
              <a:rPr lang="en-US" dirty="0"/>
              <a:t>Reward/return</a:t>
            </a:r>
          </a:p>
          <a:p>
            <a:r>
              <a:rPr lang="en-US" dirty="0"/>
              <a:t>Policy</a:t>
            </a:r>
          </a:p>
          <a:p>
            <a:r>
              <a:rPr lang="en-US" dirty="0"/>
              <a:t>Value function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BCEC-2A82-4FAE-BCBA-548DD613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0920-E781-4E3F-9A70-E10DB7EFF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689835" cy="3116934"/>
          </a:xfrm>
        </p:spPr>
        <p:txBody>
          <a:bodyPr/>
          <a:lstStyle/>
          <a:p>
            <a:r>
              <a:rPr lang="en-US" dirty="0"/>
              <a:t>Indicates the long-term reward expected from a state.</a:t>
            </a:r>
          </a:p>
          <a:p>
            <a:r>
              <a:rPr lang="en-US" dirty="0"/>
              <a:t>Even if a state only has a small immediate reward, it may possess high value since it leads to high reward states.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6578-B222-42AC-B33A-7C8D520A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6C700-ECC1-4BAB-A33B-CA10EBE5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9671-7CC1-442C-9FC9-3F79C08B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8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6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tx1"/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Reinforcement learning applied to continuously-controlled robotics.</a:t>
            </a:r>
          </a:p>
          <a:p>
            <a:r>
              <a:rPr lang="en-US" dirty="0"/>
              <a:t>Controller sets robot’s position and orientation in the environment.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034620" cy="3116934"/>
          </a:xfrm>
        </p:spPr>
        <p:txBody>
          <a:bodyPr/>
          <a:lstStyle/>
          <a:p>
            <a:r>
              <a:rPr lang="en-US" dirty="0"/>
              <a:t>Uses deep deterministic policy gradients method developed by DeepMind.</a:t>
            </a:r>
          </a:p>
          <a:p>
            <a:r>
              <a:rPr lang="en-US" dirty="0"/>
              <a:t>Model-free, actor-critic algorithm implemented with artificial neural networks.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7C495-79FF-4FBC-9BF2-38BE8AE4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20" y="634541"/>
            <a:ext cx="4581236" cy="38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tx1"/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r>
              <a:rPr lang="en-US" dirty="0"/>
              <a:t>Fully autonomous robots.</a:t>
            </a:r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1E2F-1BF9-443C-AE92-3773F80A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Roborodentia Entries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D98133-D6B3-4947-B2E3-EFD7CC001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586" b="35173"/>
          <a:stretch/>
        </p:blipFill>
        <p:spPr>
          <a:xfrm rot="5400000">
            <a:off x="4905393" y="1640070"/>
            <a:ext cx="3181583" cy="26942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7989A-56A1-4B30-B591-6DB8B5C8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A0927-42B8-4B5F-8082-B263DCFB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4F747-6482-493E-87F9-29EAAE4A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6694F9E-4149-49FD-AB3C-8E3C8787D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0" r="27128"/>
          <a:stretch/>
        </p:blipFill>
        <p:spPr>
          <a:xfrm>
            <a:off x="960851" y="1460145"/>
            <a:ext cx="3344718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688</Words>
  <Application>Microsoft Office PowerPoint</Application>
  <PresentationFormat>On-screen Show (16:9)</PresentationFormat>
  <Paragraphs>180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Palatino</vt:lpstr>
      <vt:lpstr>CP Slide Master</vt:lpstr>
      <vt:lpstr>Cal Poly Sheild Master</vt:lpstr>
      <vt:lpstr>Artificial Neural Network-Based Robotic Control</vt:lpstr>
      <vt:lpstr>Outline</vt:lpstr>
      <vt:lpstr>Outline</vt:lpstr>
      <vt:lpstr>Teaser</vt:lpstr>
      <vt:lpstr>Teaser</vt:lpstr>
      <vt:lpstr>Outline</vt:lpstr>
      <vt:lpstr>Cal Poly Roborodentia</vt:lpstr>
      <vt:lpstr>Previous Roborodentia Entries</vt:lpstr>
      <vt:lpstr>2018 Cal Poly Roborodentia</vt:lpstr>
      <vt:lpstr>2018 Entry</vt:lpstr>
      <vt:lpstr>Outline</vt:lpstr>
      <vt:lpstr>Reinforcement Learning</vt:lpstr>
      <vt:lpstr>Reinforcement Learning Elements</vt:lpstr>
      <vt:lpstr>Value Functions</vt:lpstr>
      <vt:lpstr>Outline</vt:lpstr>
      <vt:lpstr>Outline</vt:lpstr>
      <vt:lpstr>Outline</vt:lpstr>
      <vt:lpstr>Outline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112</cp:revision>
  <dcterms:created xsi:type="dcterms:W3CDTF">2015-10-26T20:42:37Z</dcterms:created>
  <dcterms:modified xsi:type="dcterms:W3CDTF">2018-06-05T06:06:37Z</dcterms:modified>
</cp:coreProperties>
</file>